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6" r:id="rId3"/>
    <p:sldId id="258" r:id="rId4"/>
    <p:sldId id="259" r:id="rId5"/>
    <p:sldId id="260" r:id="rId6"/>
    <p:sldId id="275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965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4572008"/>
            <a:ext cx="7772400" cy="1975104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914400" y="428604"/>
            <a:ext cx="7772400" cy="1571636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Методическая разработка занятия с использованием современных образовательных технологий . Тема : «Осень».</a:t>
            </a:r>
          </a:p>
          <a:p>
            <a:pPr algn="r"/>
            <a:r>
              <a:rPr lang="ru-RU" dirty="0" smtClean="0"/>
              <a:t>учителя – дефектолога</a:t>
            </a:r>
          </a:p>
          <a:p>
            <a:pPr algn="r"/>
            <a:r>
              <a:rPr lang="ru-RU" dirty="0" err="1" smtClean="0"/>
              <a:t>Гетиковой</a:t>
            </a:r>
            <a:r>
              <a:rPr lang="ru-RU" dirty="0" smtClean="0"/>
              <a:t> Н.Н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Picture 2" descr="https://avatars.mds.yandex.net/get-mpic/6780724/img_id8914990657683550888.jpeg/or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857364"/>
            <a:ext cx="7072362" cy="47691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ЧЕТВЕРТЫЙ  ЛИШНИЙ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0658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1928802"/>
            <a:ext cx="6096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Наша помощь для Кати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682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714488"/>
            <a:ext cx="8028185" cy="42147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270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428604"/>
            <a:ext cx="7977242" cy="59829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4.Станция:«Осенняя </a:t>
            </a:r>
            <a:r>
              <a:rPr lang="ru-RU" dirty="0" err="1" smtClean="0"/>
              <a:t>мозайка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73730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1428735"/>
            <a:ext cx="5286412" cy="51786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8015318" cy="914400"/>
          </a:xfrm>
        </p:spPr>
        <p:txBody>
          <a:bodyPr/>
          <a:lstStyle/>
          <a:p>
            <a:r>
              <a:rPr lang="ru-RU" dirty="0" smtClean="0"/>
              <a:t>5.Станция:«</a:t>
            </a:r>
            <a:r>
              <a:rPr lang="ru-RU" b="1" i="1" dirty="0" smtClean="0"/>
              <a:t>Паутинка-путаница»</a:t>
            </a:r>
            <a:endParaRPr lang="ru-RU" dirty="0"/>
          </a:p>
        </p:txBody>
      </p:sp>
      <p:sp>
        <p:nvSpPr>
          <p:cNvPr id="74754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4756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4758" name="AutoShape 6" descr="https://www.shutterstock.com/shutterstock/photos/556047613/display_1500/stock-vector-abstract-hand-drawn-scribble-doodle-chaos-pattern-texture-isolated-on-white-background-55604761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4760" name="AutoShape 8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4763" name="Picture 11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1523930"/>
            <a:ext cx="5072098" cy="50720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6.Станция:«</a:t>
            </a:r>
            <a:r>
              <a:rPr lang="ru-RU" b="1" i="1" dirty="0" smtClean="0"/>
              <a:t>Вершки и корешки»</a:t>
            </a:r>
            <a:endParaRPr lang="ru-RU" dirty="0"/>
          </a:p>
        </p:txBody>
      </p:sp>
      <p:pic>
        <p:nvPicPr>
          <p:cNvPr id="75780" name="Picture 4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428736"/>
            <a:ext cx="6476992" cy="4857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7.Станция «</a:t>
            </a:r>
            <a:r>
              <a:rPr lang="ru-RU" b="1" i="1" dirty="0" err="1" smtClean="0"/>
              <a:t>Город-Задачкино</a:t>
            </a:r>
            <a:r>
              <a:rPr lang="ru-RU" i="1" dirty="0" smtClean="0"/>
              <a:t>» </a:t>
            </a:r>
            <a:endParaRPr lang="ru-RU" dirty="0"/>
          </a:p>
        </p:txBody>
      </p:sp>
      <p:pic>
        <p:nvPicPr>
          <p:cNvPr id="7782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428736"/>
            <a:ext cx="6096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8086756" cy="1202424"/>
          </a:xfrm>
        </p:spPr>
        <p:txBody>
          <a:bodyPr/>
          <a:lstStyle/>
          <a:p>
            <a:r>
              <a:rPr lang="ru-RU" dirty="0" smtClean="0"/>
              <a:t>8.Станция:«</a:t>
            </a:r>
            <a:r>
              <a:rPr lang="ru-RU" b="1" i="1" dirty="0" smtClean="0"/>
              <a:t>На лесной полянке»</a:t>
            </a:r>
            <a:endParaRPr lang="ru-RU" dirty="0"/>
          </a:p>
        </p:txBody>
      </p:sp>
      <p:pic>
        <p:nvPicPr>
          <p:cNvPr id="76804" name="Picture 4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643050"/>
            <a:ext cx="7215158" cy="4058526"/>
          </a:xfrm>
          <a:prstGeom prst="rect">
            <a:avLst/>
          </a:prstGeom>
          <a:noFill/>
        </p:spPr>
      </p:pic>
      <p:pic>
        <p:nvPicPr>
          <p:cNvPr id="4" name="Picture 4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571612"/>
            <a:ext cx="7215158" cy="40585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4824" y="512064"/>
            <a:ext cx="7996266" cy="914400"/>
          </a:xfrm>
        </p:spPr>
        <p:txBody>
          <a:bodyPr/>
          <a:lstStyle/>
          <a:p>
            <a:r>
              <a:rPr lang="ru-RU" dirty="0" smtClean="0"/>
              <a:t>«Математика–царица всех наук»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Решите примеры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Поделись ответом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sz="3600" dirty="0" smtClean="0"/>
              <a:t>18+2-20=0</a:t>
            </a:r>
          </a:p>
          <a:p>
            <a:r>
              <a:rPr lang="ru-RU" sz="3600" dirty="0" smtClean="0"/>
              <a:t>40-2*(9+1)= 20</a:t>
            </a:r>
          </a:p>
          <a:p>
            <a:r>
              <a:rPr lang="ru-RU" sz="3600" dirty="0" smtClean="0"/>
              <a:t>(35-30)*2= 10</a:t>
            </a:r>
          </a:p>
          <a:p>
            <a:r>
              <a:rPr lang="ru-RU" sz="3600" dirty="0" smtClean="0"/>
              <a:t>(17-12)* 5= 25</a:t>
            </a:r>
            <a:endParaRPr lang="ru-RU" sz="3600" dirty="0"/>
          </a:p>
        </p:txBody>
      </p:sp>
      <p:pic>
        <p:nvPicPr>
          <p:cNvPr id="79873" name="Picture 1" descr="C:\Users\Администратор\Downloads\ф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5025" y="2928934"/>
            <a:ext cx="4033843" cy="30253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571480"/>
            <a:ext cx="6343672" cy="914400"/>
          </a:xfrm>
        </p:spPr>
        <p:txBody>
          <a:bodyPr/>
          <a:lstStyle/>
          <a:p>
            <a:r>
              <a:rPr lang="ru-RU" b="1" i="1" dirty="0" smtClean="0"/>
              <a:t>Последнее задание:</a:t>
            </a:r>
            <a:endParaRPr lang="ru-RU" dirty="0"/>
          </a:p>
        </p:txBody>
      </p:sp>
      <p:pic>
        <p:nvPicPr>
          <p:cNvPr id="78850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643050"/>
            <a:ext cx="6286480" cy="47148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pinimg.com/originals/d7/6c/bb/d76cbbdd4deca6ad7a6273772ba3342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2000240"/>
            <a:ext cx="4878615" cy="3597818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Слово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Quest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переводится на русский язык как "поиск".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idx="4294967295"/>
          </p:nvPr>
        </p:nvSpPr>
        <p:spPr>
          <a:xfrm>
            <a:off x="2586038" y="5643563"/>
            <a:ext cx="6557962" cy="714375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«По следам ветра» 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истратор\Downloads\осень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000108"/>
            <a:ext cx="8017614" cy="51117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345300"/>
          </a:xfrm>
        </p:spPr>
        <p:txBody>
          <a:bodyPr/>
          <a:lstStyle/>
          <a:p>
            <a:pPr algn="ctr"/>
            <a:r>
              <a:rPr lang="ru-RU" b="1" i="1" dirty="0" smtClean="0"/>
              <a:t>1.Станция: </a:t>
            </a:r>
            <a:br>
              <a:rPr lang="ru-RU" b="1" i="1" dirty="0" smtClean="0"/>
            </a:br>
            <a:r>
              <a:rPr lang="ru-RU" b="1" i="1" dirty="0" smtClean="0"/>
              <a:t>«Деревня  </a:t>
            </a:r>
            <a:r>
              <a:rPr lang="ru-RU" b="1" i="1" dirty="0" err="1" smtClean="0"/>
              <a:t>Загадкино</a:t>
            </a:r>
            <a:r>
              <a:rPr lang="ru-RU" b="1" i="1" dirty="0" smtClean="0"/>
              <a:t>" </a:t>
            </a:r>
            <a:endParaRPr lang="ru-RU" dirty="0"/>
          </a:p>
        </p:txBody>
      </p:sp>
      <p:pic>
        <p:nvPicPr>
          <p:cNvPr id="15362" name="Picture 2" descr="https://i.pinimg.com/originals/d7/6a/32/d76a325f4315fecd3e9ebf09a8ae5a1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1857364"/>
            <a:ext cx="6357982" cy="47684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www.funnyart.club/uploads/posts/2023-05/1682910175_funnyart-club-p-osennii-peizazh-kraskami-kartinki-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500174"/>
            <a:ext cx="6680193" cy="4786346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ОСЕНЬ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ЛИСТОПАД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6562" name="Picture 2" descr="https://i.pinimg.com/originals/ba/b2/55/bab2557a02007e28e6620a864eb1d79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1714488"/>
            <a:ext cx="5524492" cy="44985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НОЯБРЬ</a:t>
            </a:r>
            <a:endParaRPr lang="ru-RU" dirty="0"/>
          </a:p>
        </p:txBody>
      </p:sp>
      <p:pic>
        <p:nvPicPr>
          <p:cNvPr id="1026" name="Picture 2" descr="https://avatars.mds.yandex.net/i?id=ea95140c25e94d223ef669d4c5e2616f_l-5234568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3100" y="1857364"/>
            <a:ext cx="8128054" cy="4572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ДОЖДЬ</a:t>
            </a:r>
            <a:endParaRPr lang="ru-RU" dirty="0"/>
          </a:p>
        </p:txBody>
      </p:sp>
      <p:sp>
        <p:nvSpPr>
          <p:cNvPr id="67586" name="AutoShape 2" descr="https://cojo.ru/wp-content/uploads/2022/12/letnii-dozhd-v-zhivopisi-1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7588" name="AutoShape 4" descr="https://cojo.ru/wp-content/uploads/2022/12/letnii-dozhd-v-zhivopisi-1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7590" name="AutoShape 6" descr="https://cojo.ru/wp-content/uploads/2022/12/letnii-dozhd-v-zhivopisi-1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7592" name="AutoShape 8" descr="https://cojo.ru/wp-content/uploads/2022/12/letnii-dozhd-v-zhivopisi-1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7594" name="AutoShape 10" descr="https://cojo.ru/wp-content/uploads/2022/12/letnii-dozhd-v-zhivopisi-1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7596" name="AutoShape 12" descr="https://cojo.ru/wp-content/uploads/2022/12/letnii-dozhd-v-zhivopisi-1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7598" name="AutoShape 14" descr="https://cojo.ru/wp-content/uploads/2022/12/letnii-dozhd-v-zhivopisi-1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7600" name="AutoShape 16" descr="https://cojo.ru/wp-content/uploads/2022/12/letnii-dozhd-v-zhivopisi-1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7602" name="Picture 18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1428736"/>
            <a:ext cx="6654654" cy="4643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345300"/>
          </a:xfrm>
        </p:spPr>
        <p:txBody>
          <a:bodyPr/>
          <a:lstStyle/>
          <a:p>
            <a:r>
              <a:rPr lang="ru-RU" b="1" i="1" u="sng" dirty="0" smtClean="0"/>
              <a:t>2.Станция: «Во саду ли, в огороде» </a:t>
            </a:r>
            <a:endParaRPr lang="ru-RU" dirty="0"/>
          </a:p>
        </p:txBody>
      </p:sp>
      <p:sp>
        <p:nvSpPr>
          <p:cNvPr id="68610" name="AutoShape 2" descr="https://cdn.culture.ru/images/88db65cb-a450-56f8-9115-7a6dceec66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8612" name="AutoShape 4" descr="https://cdn.culture.ru/images/88db65cb-a450-56f8-9115-7a6dceec66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8614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8616" name="AutoShape 8" descr="https://cdn.culture.ru/images/88db65cb-a450-56f8-9115-7a6dceec66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8617" name="Picture 9" descr="C:\Users\Администратор\Downloads\с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857364"/>
            <a:ext cx="8008620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 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3.Станция: « Дом моды »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9634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277704"/>
            <a:ext cx="6286544" cy="44468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381</TotalTime>
  <Words>122</Words>
  <Application>Microsoft Office PowerPoint</Application>
  <PresentationFormat>Экран (4:3)</PresentationFormat>
  <Paragraphs>29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Метро</vt:lpstr>
      <vt:lpstr>  </vt:lpstr>
      <vt:lpstr>         Слово Quest переводится на русский язык как "поиск". </vt:lpstr>
      <vt:lpstr>1.Станция:  «Деревня  Загадкино" </vt:lpstr>
      <vt:lpstr>                          ОСЕНЬ</vt:lpstr>
      <vt:lpstr>ЛИСТОПАД</vt:lpstr>
      <vt:lpstr>НОЯБРЬ</vt:lpstr>
      <vt:lpstr>             ДОЖДЬ</vt:lpstr>
      <vt:lpstr>2.Станция: «Во саду ли, в огороде» </vt:lpstr>
      <vt:lpstr>  3.Станция: « Дом моды » </vt:lpstr>
      <vt:lpstr>        ЧЕТВЕРТЫЙ  ЛИШНИЙ</vt:lpstr>
      <vt:lpstr>Наша помощь для Кати</vt:lpstr>
      <vt:lpstr>Слайд 12</vt:lpstr>
      <vt:lpstr>4.Станция:«Осенняя мозайка»</vt:lpstr>
      <vt:lpstr>5.Станция:«Паутинка-путаница»</vt:lpstr>
      <vt:lpstr>6.Станция:«Вершки и корешки»</vt:lpstr>
      <vt:lpstr>7.Станция «Город-Задачкино» </vt:lpstr>
      <vt:lpstr>8.Станция:«На лесной полянке»</vt:lpstr>
      <vt:lpstr>«Математика–царица всех наук»</vt:lpstr>
      <vt:lpstr>Последнее задание: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XTreme.ws</cp:lastModifiedBy>
  <cp:revision>35</cp:revision>
  <dcterms:created xsi:type="dcterms:W3CDTF">2024-10-15T07:00:25Z</dcterms:created>
  <dcterms:modified xsi:type="dcterms:W3CDTF">2024-11-20T09:07:57Z</dcterms:modified>
</cp:coreProperties>
</file>