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8" r:id="rId11"/>
    <p:sldId id="264" r:id="rId12"/>
    <p:sldId id="265" r:id="rId13"/>
    <p:sldId id="266" r:id="rId14"/>
    <p:sldId id="269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 autoAdjust="0"/>
    <p:restoredTop sz="94602" autoAdjust="0"/>
  </p:normalViewPr>
  <p:slideViewPr>
    <p:cSldViewPr>
      <p:cViewPr>
        <p:scale>
          <a:sx n="74" d="100"/>
          <a:sy n="74" d="100"/>
        </p:scale>
        <p:origin x="-126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332656"/>
            <a:ext cx="8229600" cy="1728192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Блокада Ленинграда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2204865"/>
            <a:ext cx="3456384" cy="4104456"/>
          </a:xfrm>
        </p:spPr>
        <p:txBody>
          <a:bodyPr>
            <a:normAutofit/>
          </a:bodyPr>
          <a:lstStyle/>
          <a:p>
            <a:endParaRPr lang="ru-RU" sz="1800" dirty="0" smtClean="0">
              <a:solidFill>
                <a:schemeClr val="tx1"/>
              </a:solidFill>
            </a:endParaRPr>
          </a:p>
          <a:p>
            <a:endParaRPr lang="ru-RU" sz="1800" dirty="0">
              <a:solidFill>
                <a:schemeClr val="tx1"/>
              </a:solidFill>
            </a:endParaRPr>
          </a:p>
          <a:p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Подготовила: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Хлебакова Анжелика, воспитанница ГБУ СО «Центр ППМС» п. Модин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201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60648"/>
            <a:ext cx="8136904" cy="586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984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lenovo\Desktop\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29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lenovo\Desktop\Slide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20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32656"/>
            <a:ext cx="8352928" cy="5793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359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85" y="188640"/>
            <a:ext cx="8640960" cy="631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56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8"/>
            <a:ext cx="9753600" cy="671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0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lenovo\Desktop\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6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51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После вражеской бомбежки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6907"/>
            <a:ext cx="8352928" cy="496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433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Мама делит хлеб детям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052736"/>
            <a:ext cx="8280920" cy="507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96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Выдача дров жителям Ленинграда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7992888" cy="5145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68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Жители блокадного Ленинграда идут на Неву за водой, февраль 1942 </a:t>
            </a:r>
            <a:endParaRPr lang="ru-RU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8136904" cy="4929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831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32656"/>
            <a:ext cx="7992888" cy="5793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435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586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59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7660" y="1600200"/>
            <a:ext cx="722868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99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58</TotalTime>
  <Words>39</Words>
  <Application>Microsoft Office PowerPoint</Application>
  <PresentationFormat>Экран (4:3)</PresentationFormat>
  <Paragraphs>10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Блокада Ленинграда</vt:lpstr>
      <vt:lpstr>Презентация PowerPoint</vt:lpstr>
      <vt:lpstr>После вражеской бомбежки</vt:lpstr>
      <vt:lpstr>Мама делит хлеб детям</vt:lpstr>
      <vt:lpstr>Выдача дров жителям Ленинграда</vt:lpstr>
      <vt:lpstr>Жители блокадного Ленинграда идут на Неву за водой, февраль 1942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7</cp:revision>
  <dcterms:created xsi:type="dcterms:W3CDTF">2018-01-26T08:05:10Z</dcterms:created>
  <dcterms:modified xsi:type="dcterms:W3CDTF">2018-01-26T09:15:36Z</dcterms:modified>
</cp:coreProperties>
</file>