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2" r:id="rId7"/>
    <p:sldId id="273" r:id="rId8"/>
    <p:sldId id="266" r:id="rId9"/>
    <p:sldId id="263" r:id="rId10"/>
    <p:sldId id="260" r:id="rId11"/>
    <p:sldId id="267" r:id="rId12"/>
    <p:sldId id="268" r:id="rId13"/>
    <p:sldId id="269" r:id="rId14"/>
    <p:sldId id="272" r:id="rId15"/>
    <p:sldId id="270" r:id="rId16"/>
    <p:sldId id="271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285992"/>
          </a:xfrm>
        </p:spPr>
        <p:txBody>
          <a:bodyPr>
            <a:noAutofit/>
          </a:bodyPr>
          <a:lstStyle/>
          <a:p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22 марта Всемирный день воды или Всемирный день водных ресурсов.</a:t>
            </a:r>
            <a:endParaRPr lang="ru-RU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\Рабочий стол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714620"/>
            <a:ext cx="3504483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Documents and Settings\Admin\Рабочий стол\53c9ba0219ce44fd8f29de6ae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5688" y="3357562"/>
            <a:ext cx="4588312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Случилось это событие в 1992 году, в  </a:t>
            </a:r>
          </a:p>
          <a:p>
            <a:pPr algn="ctr">
              <a:buNone/>
            </a:pP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солнечном и жарком городе всемирно </a:t>
            </a:r>
          </a:p>
          <a:p>
            <a:pPr algn="ctr">
              <a:buNone/>
            </a:pP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известных фестивалей - Рио-де-Жанейро.</a:t>
            </a:r>
            <a:endParaRPr lang="ru-RU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7" descr="C:\Documents and Settings\Admin\Рабочий стол\IMG_2942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57430"/>
            <a:ext cx="4281129" cy="28576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\Рабочий стол\26821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22 марта  организация по защите </a:t>
            </a:r>
          </a:p>
          <a:p>
            <a:pPr algn="ctr">
              <a:buNone/>
            </a:pPr>
            <a:r>
              <a:rPr lang="ru-RU" sz="36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окружающей среды обращается ко всем </a:t>
            </a:r>
          </a:p>
          <a:p>
            <a:pPr algn="ctr">
              <a:buNone/>
            </a:pPr>
            <a:r>
              <a:rPr lang="ru-RU" sz="36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существующим на планете государствам с </a:t>
            </a:r>
          </a:p>
          <a:p>
            <a:pPr algn="ctr">
              <a:buNone/>
            </a:pPr>
            <a:r>
              <a:rPr lang="ru-RU" sz="36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призывом уделять больше внимания защите </a:t>
            </a:r>
          </a:p>
          <a:p>
            <a:pPr algn="ctr">
              <a:buNone/>
            </a:pPr>
            <a:r>
              <a:rPr lang="ru-RU" sz="36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водных ресурсов планеты .</a:t>
            </a:r>
            <a:endParaRPr lang="ru-RU" sz="36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\Рабочий стол\315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428868"/>
            <a:ext cx="7383125" cy="4429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571744"/>
          </a:xfrm>
        </p:spPr>
        <p:txBody>
          <a:bodyPr>
            <a:noAutofit/>
          </a:bodyPr>
          <a:lstStyle/>
          <a:p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Ежегодно в этот день поднимается  проблема, и звучит призыв к ее решению</a:t>
            </a:r>
            <a:r>
              <a:rPr lang="ru-RU" sz="40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4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\Рабочий стол\18_06_2009_0528222001245315700_unknown.jpg"/>
          <p:cNvPicPr>
            <a:picLocks noChangeAspect="1" noChangeArrowheads="1"/>
          </p:cNvPicPr>
          <p:nvPr/>
        </p:nvPicPr>
        <p:blipFill>
          <a:blip r:embed="rId2"/>
          <a:srcRect t="10975"/>
          <a:stretch>
            <a:fillRect/>
          </a:stretch>
        </p:blipFill>
        <p:spPr bwMode="auto">
          <a:xfrm>
            <a:off x="428596" y="1857364"/>
            <a:ext cx="8358214" cy="4766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0" y="21429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Чистая вода – глобальная проблема человечества. </a:t>
            </a:r>
            <a:endParaRPr lang="ru-RU" sz="36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18_06_2009_0436366001245315700_unknown.jpg"/>
          <p:cNvPicPr>
            <a:picLocks noChangeAspect="1" noChangeArrowheads="1"/>
          </p:cNvPicPr>
          <p:nvPr/>
        </p:nvPicPr>
        <p:blipFill>
          <a:blip r:embed="rId2"/>
          <a:srcRect t="8772"/>
          <a:stretch>
            <a:fillRect/>
          </a:stretch>
        </p:blipFill>
        <p:spPr bwMode="auto">
          <a:xfrm>
            <a:off x="571472" y="714356"/>
            <a:ext cx="7940609" cy="54330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 Сицилии можно найти самую опасную воду. Она собирается в озере, на дне которого бьют два источника серной кислоты.</a:t>
            </a:r>
            <a:endParaRPr lang="ru-RU" sz="3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\Рабочий стол\1_01015.jpg"/>
          <p:cNvPicPr>
            <a:picLocks noChangeAspect="1" noChangeArrowheads="1"/>
          </p:cNvPicPr>
          <p:nvPr/>
        </p:nvPicPr>
        <p:blipFill>
          <a:blip r:embed="rId2"/>
          <a:srcRect b="11989"/>
          <a:stretch>
            <a:fillRect/>
          </a:stretch>
        </p:blipFill>
        <p:spPr bwMode="auto">
          <a:xfrm>
            <a:off x="785786" y="2500306"/>
            <a:ext cx="7682120" cy="37862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Используя воду каждый день, человек не задумывается о том, как она пришла в его дом, сколько на планете осталось пресной воды и хватает ли воды на всех.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Documents and Settings\Admin\Рабочий стол\1332407198_daywa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8343" y="2357430"/>
            <a:ext cx="5066835" cy="3819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\Рабочий стол\18_06_2009_0478744001245315700_unknown.jpg"/>
          <p:cNvPicPr>
            <a:picLocks noChangeAspect="1" noChangeArrowheads="1"/>
          </p:cNvPicPr>
          <p:nvPr/>
        </p:nvPicPr>
        <p:blipFill>
          <a:blip r:embed="rId2"/>
          <a:srcRect t="10656"/>
          <a:stretch>
            <a:fillRect/>
          </a:stretch>
        </p:blipFill>
        <p:spPr bwMode="auto">
          <a:xfrm>
            <a:off x="4585951" y="4058266"/>
            <a:ext cx="4558049" cy="27997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Documents and Settings\Admin\Рабочий стол\18_06_2009_0491659001245315700_unknown.jpg"/>
          <p:cNvPicPr>
            <a:picLocks noChangeAspect="1" noChangeArrowheads="1"/>
          </p:cNvPicPr>
          <p:nvPr/>
        </p:nvPicPr>
        <p:blipFill>
          <a:blip r:embed="rId3"/>
          <a:srcRect t="7911"/>
          <a:stretch>
            <a:fillRect/>
          </a:stretch>
        </p:blipFill>
        <p:spPr bwMode="auto">
          <a:xfrm>
            <a:off x="0" y="2000240"/>
            <a:ext cx="5394805" cy="3286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надо помнить о том, что ресурсы воды не безграничны, и наше здоровье и жизнь прямо зависят от ее количества и качества.</a:t>
            </a:r>
            <a:endParaRPr lang="ru-RU" sz="3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Интенсивная деятельность человека привела к тому, что Балтийское, Северное и Ирландское моря сильно загрязнены стоками моющих средств. </a:t>
            </a:r>
            <a:endParaRPr lang="ru-RU" sz="3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Admin\Рабочий стол\0005-002-Intensivnaja-dejatelnost-cheloveka-privela-k-tomu-chto-Baltijsko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571720"/>
            <a:ext cx="6429420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142984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 данным экспертов, человеку ежедневно необходимо не менее 20 литров воды: на питье, приготовление еды и для личной гигиены. </a:t>
            </a:r>
            <a:endParaRPr lang="ru-RU" sz="4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929066"/>
          </a:xfrm>
        </p:spPr>
        <p:txBody>
          <a:bodyPr>
            <a:normAutofit fontScale="90000"/>
          </a:bodyPr>
          <a:lstStyle/>
          <a:p>
            <a:r>
              <a:rPr lang="ru-RU" sz="4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связи с возникновением этого праздника  был открыт Музейный комплекс «Вселенная Воды» в городе Санкт-Петербурге.</a:t>
            </a:r>
            <a:endParaRPr lang="ru-RU" sz="4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\Рабочий стол\pic1 19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90990"/>
            <a:ext cx="4000515" cy="2667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Documents and Settings\Admin\Рабочий стол\pic4 1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3751" y="3929066"/>
            <a:ext cx="4050249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также В самом центре Киева, на высоком холме,  стоят две старинные водонапорные башни. В одной из них сейчас располагается Музей воды, открывшийся в 2003 году, после реставрации башни.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Admin\Рабочий стол\muzeivody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714620"/>
            <a:ext cx="5503054" cy="4143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Возле здания музея расположен музыкальный фонтан.</a:t>
            </a:r>
            <a:endParaRPr lang="ru-RU" sz="40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Documents and Settings\Admin\Рабочий стол\128464097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714488"/>
            <a:ext cx="6096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diamond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музее воды можно увидеть и услышать искусственный гром.</a:t>
            </a:r>
            <a:endParaRPr lang="ru-RU" sz="4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Admin\Рабочий стол\gfhte2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286000"/>
            <a:ext cx="59436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lu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 большом бассейне плавают японские рыбки. Если поднести близко к воде ладонь – рыбки выпрыгивают и пытаются докоснуться до руки.</a:t>
            </a:r>
            <a:endParaRPr lang="ru-RU" sz="3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Admin\Рабочий стол\846046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571744"/>
            <a:ext cx="5334012" cy="400050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Берегите воду, она – самое ценное сокровище нашей 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планеты.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\Рабочий стол\150131-3816x24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071678"/>
            <a:ext cx="6952104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297</Words>
  <PresentationFormat>Экран (4:3)</PresentationFormat>
  <Paragraphs>22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22 марта Всемирный день воды или Всемирный день водных ресурсов.</vt:lpstr>
      <vt:lpstr>Слайд 2</vt:lpstr>
      <vt:lpstr>Слайд 3</vt:lpstr>
      <vt:lpstr>Ежегодно в этот день поднимается  проблема, и звучит призыв к ее решению.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В связи с возникновением этого праздника  был открыт Музейный комплекс «Вселенная Воды» в городе Санкт-Петербурге.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 марта Всемирный день воды или Всемирный день водных ресурсов.</dc:title>
  <cp:lastModifiedBy>Admin</cp:lastModifiedBy>
  <cp:revision>17</cp:revision>
  <dcterms:modified xsi:type="dcterms:W3CDTF">2012-04-01T16:18:41Z</dcterms:modified>
</cp:coreProperties>
</file>